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02" y="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eca36ac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eca36ac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2eca36acf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2eca36acf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eca36ac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eca36ac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eca36acf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2eca36acf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社區之美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401-23李宣孜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452200"/>
            <a:ext cx="5178931" cy="38841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832300" y="16174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2"/>
                </a:solidFill>
              </a:rPr>
              <a:t>這是我家外的花,雖然看起來有點亂，但是近看還是很美的。</a:t>
            </a:r>
            <a:endParaRPr sz="2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464075" y="-821575"/>
            <a:ext cx="8520600" cy="218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1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11" dirty="0"/>
              <a:t>                                                               </a:t>
            </a:r>
            <a:endParaRPr sz="271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33" dirty="0"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69" y="457199"/>
            <a:ext cx="5073398" cy="39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5858661" y="1522820"/>
            <a:ext cx="3077404" cy="143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dirty="0">
                <a:solidFill>
                  <a:schemeClr val="dk1"/>
                </a:solidFill>
              </a:rPr>
              <a:t>這是一盆花,雖然我不知道是</a:t>
            </a:r>
            <a:r>
              <a:rPr lang="zh-TW" sz="2711" dirty="0">
                <a:solidFill>
                  <a:schemeClr val="dk1"/>
                </a:solidFill>
              </a:rPr>
              <a:t>什麼花,但它鮮豔的花吸引我</a:t>
            </a:r>
            <a:r>
              <a:rPr lang="zh-TW" altLang="en-US" sz="2711" dirty="0">
                <a:solidFill>
                  <a:schemeClr val="dk1"/>
                </a:solidFill>
              </a:rPr>
              <a:t>。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27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6256867" y="2616900"/>
            <a:ext cx="2494200" cy="25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這棵樹很高大,形狀像在跳舞的舞者,我很喜歡。我很喜歡。</a:t>
            </a:r>
            <a:endParaRPr dirty="0"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350" y="178325"/>
            <a:ext cx="5201783" cy="45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</Words>
  <Application>Microsoft Office PowerPoint</Application>
  <PresentationFormat>如螢幕大小 (16:9)</PresentationFormat>
  <Paragraphs>7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7" baseType="lpstr">
      <vt:lpstr>Arial</vt:lpstr>
      <vt:lpstr>Simple Light</vt:lpstr>
      <vt:lpstr>社區之美</vt:lpstr>
      <vt:lpstr>PowerPoint 簡報</vt:lpstr>
      <vt:lpstr>                                                                 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社區之美</dc:title>
  <cp:lastModifiedBy>user</cp:lastModifiedBy>
  <cp:revision>1</cp:revision>
  <dcterms:modified xsi:type="dcterms:W3CDTF">2022-07-05T04:01:14Z</dcterms:modified>
</cp:coreProperties>
</file>